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2250" cy="25203150"/>
  <p:notesSz cx="6858000" cy="9144000"/>
  <p:defaultTextStyle>
    <a:defPPr>
      <a:defRPr lang="da-DK"/>
    </a:defPPr>
    <a:lvl1pPr marL="0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34244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68482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02726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36968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71210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405450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639693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873933" algn="l" defTabSz="246848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64" y="-270"/>
      </p:cViewPr>
      <p:guideLst>
        <p:guide orient="horz" pos="7938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0172" y="7829322"/>
            <a:ext cx="15301913" cy="5402341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700342" y="14281792"/>
            <a:ext cx="12601575" cy="64408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3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788726" y="1347676"/>
            <a:ext cx="3037883" cy="2866858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75091" y="1347676"/>
            <a:ext cx="8813603" cy="2866858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2058" y="16195358"/>
            <a:ext cx="15301913" cy="5005627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22058" y="10682177"/>
            <a:ext cx="15301913" cy="5513185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24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6848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 marL="370272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493696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17121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40545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863969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987393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75095" y="7840985"/>
            <a:ext cx="5925741" cy="22175276"/>
          </a:xfrm>
        </p:spPr>
        <p:txBody>
          <a:bodyPr/>
          <a:lstStyle>
            <a:lvl1pPr>
              <a:defRPr sz="7500"/>
            </a:lvl1pPr>
            <a:lvl2pPr>
              <a:defRPr sz="66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900873" y="7840985"/>
            <a:ext cx="5925741" cy="22175276"/>
          </a:xfrm>
        </p:spPr>
        <p:txBody>
          <a:bodyPr/>
          <a:lstStyle>
            <a:lvl1pPr>
              <a:defRPr sz="7500"/>
            </a:lvl1pPr>
            <a:lvl2pPr>
              <a:defRPr sz="66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7" y="1009297"/>
            <a:ext cx="16202025" cy="4200526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0121" y="5641545"/>
            <a:ext cx="7954119" cy="2351126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34244" indent="0">
              <a:buNone/>
              <a:defRPr sz="5400" b="1"/>
            </a:lvl2pPr>
            <a:lvl3pPr marL="2468482" indent="0">
              <a:buNone/>
              <a:defRPr sz="4800" b="1"/>
            </a:lvl3pPr>
            <a:lvl4pPr marL="3702726" indent="0">
              <a:buNone/>
              <a:defRPr sz="4200" b="1"/>
            </a:lvl4pPr>
            <a:lvl5pPr marL="4936968" indent="0">
              <a:buNone/>
              <a:defRPr sz="4200" b="1"/>
            </a:lvl5pPr>
            <a:lvl6pPr marL="6171210" indent="0">
              <a:buNone/>
              <a:defRPr sz="4200" b="1"/>
            </a:lvl6pPr>
            <a:lvl7pPr marL="7405450" indent="0">
              <a:buNone/>
              <a:defRPr sz="4200" b="1"/>
            </a:lvl7pPr>
            <a:lvl8pPr marL="8639693" indent="0">
              <a:buNone/>
              <a:defRPr sz="4200" b="1"/>
            </a:lvl8pPr>
            <a:lvl9pPr marL="9873933" indent="0">
              <a:buNone/>
              <a:defRPr sz="42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00121" y="7992664"/>
            <a:ext cx="7954119" cy="14520985"/>
          </a:xfrm>
        </p:spPr>
        <p:txBody>
          <a:bodyPr/>
          <a:lstStyle>
            <a:lvl1pPr>
              <a:defRPr sz="6600"/>
            </a:lvl1pPr>
            <a:lvl2pPr>
              <a:defRPr sz="54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9144898" y="5641545"/>
            <a:ext cx="7957245" cy="2351126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34244" indent="0">
              <a:buNone/>
              <a:defRPr sz="5400" b="1"/>
            </a:lvl2pPr>
            <a:lvl3pPr marL="2468482" indent="0">
              <a:buNone/>
              <a:defRPr sz="4800" b="1"/>
            </a:lvl3pPr>
            <a:lvl4pPr marL="3702726" indent="0">
              <a:buNone/>
              <a:defRPr sz="4200" b="1"/>
            </a:lvl4pPr>
            <a:lvl5pPr marL="4936968" indent="0">
              <a:buNone/>
              <a:defRPr sz="4200" b="1"/>
            </a:lvl5pPr>
            <a:lvl6pPr marL="6171210" indent="0">
              <a:buNone/>
              <a:defRPr sz="4200" b="1"/>
            </a:lvl6pPr>
            <a:lvl7pPr marL="7405450" indent="0">
              <a:buNone/>
              <a:defRPr sz="4200" b="1"/>
            </a:lvl7pPr>
            <a:lvl8pPr marL="8639693" indent="0">
              <a:buNone/>
              <a:defRPr sz="4200" b="1"/>
            </a:lvl8pPr>
            <a:lvl9pPr marL="9873933" indent="0">
              <a:buNone/>
              <a:defRPr sz="42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9144898" y="7992664"/>
            <a:ext cx="7957245" cy="14520985"/>
          </a:xfrm>
        </p:spPr>
        <p:txBody>
          <a:bodyPr/>
          <a:lstStyle>
            <a:lvl1pPr>
              <a:defRPr sz="6600"/>
            </a:lvl1pPr>
            <a:lvl2pPr>
              <a:defRPr sz="54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20" y="1003463"/>
            <a:ext cx="5922619" cy="4270536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38386" y="1003467"/>
            <a:ext cx="10063759" cy="21510191"/>
          </a:xfrm>
        </p:spPr>
        <p:txBody>
          <a:bodyPr/>
          <a:lstStyle>
            <a:lvl1pPr>
              <a:defRPr sz="8500"/>
            </a:lvl1pPr>
            <a:lvl2pPr>
              <a:defRPr sz="7500"/>
            </a:lvl2pPr>
            <a:lvl3pPr>
              <a:defRPr sz="66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900120" y="5273997"/>
            <a:ext cx="5922619" cy="17239656"/>
          </a:xfrm>
        </p:spPr>
        <p:txBody>
          <a:bodyPr/>
          <a:lstStyle>
            <a:lvl1pPr marL="0" indent="0">
              <a:buNone/>
              <a:defRPr sz="4000"/>
            </a:lvl1pPr>
            <a:lvl2pPr marL="1234244" indent="0">
              <a:buNone/>
              <a:defRPr sz="3100"/>
            </a:lvl2pPr>
            <a:lvl3pPr marL="2468482" indent="0">
              <a:buNone/>
              <a:defRPr sz="2500"/>
            </a:lvl3pPr>
            <a:lvl4pPr marL="3702726" indent="0">
              <a:buNone/>
              <a:defRPr sz="2300"/>
            </a:lvl4pPr>
            <a:lvl5pPr marL="4936968" indent="0">
              <a:buNone/>
              <a:defRPr sz="2300"/>
            </a:lvl5pPr>
            <a:lvl6pPr marL="6171210" indent="0">
              <a:buNone/>
              <a:defRPr sz="2300"/>
            </a:lvl6pPr>
            <a:lvl7pPr marL="7405450" indent="0">
              <a:buNone/>
              <a:defRPr sz="2300"/>
            </a:lvl7pPr>
            <a:lvl8pPr marL="8639693" indent="0">
              <a:buNone/>
              <a:defRPr sz="2300"/>
            </a:lvl8pPr>
            <a:lvl9pPr marL="9873933" indent="0">
              <a:buNone/>
              <a:defRPr sz="23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566" y="17642208"/>
            <a:ext cx="10801350" cy="2082762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28566" y="2251949"/>
            <a:ext cx="10801350" cy="15121890"/>
          </a:xfrm>
        </p:spPr>
        <p:txBody>
          <a:bodyPr/>
          <a:lstStyle>
            <a:lvl1pPr marL="0" indent="0">
              <a:buNone/>
              <a:defRPr sz="8500"/>
            </a:lvl1pPr>
            <a:lvl2pPr marL="1234244" indent="0">
              <a:buNone/>
              <a:defRPr sz="7500"/>
            </a:lvl2pPr>
            <a:lvl3pPr marL="2468482" indent="0">
              <a:buNone/>
              <a:defRPr sz="6600"/>
            </a:lvl3pPr>
            <a:lvl4pPr marL="3702726" indent="0">
              <a:buNone/>
              <a:defRPr sz="5400"/>
            </a:lvl4pPr>
            <a:lvl5pPr marL="4936968" indent="0">
              <a:buNone/>
              <a:defRPr sz="5400"/>
            </a:lvl5pPr>
            <a:lvl6pPr marL="6171210" indent="0">
              <a:buNone/>
              <a:defRPr sz="5400"/>
            </a:lvl6pPr>
            <a:lvl7pPr marL="7405450" indent="0">
              <a:buNone/>
              <a:defRPr sz="5400"/>
            </a:lvl7pPr>
            <a:lvl8pPr marL="8639693" indent="0">
              <a:buNone/>
              <a:defRPr sz="5400"/>
            </a:lvl8pPr>
            <a:lvl9pPr marL="9873933" indent="0">
              <a:buNone/>
              <a:defRPr sz="54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528566" y="19724973"/>
            <a:ext cx="10801350" cy="2957868"/>
          </a:xfrm>
        </p:spPr>
        <p:txBody>
          <a:bodyPr/>
          <a:lstStyle>
            <a:lvl1pPr marL="0" indent="0">
              <a:buNone/>
              <a:defRPr sz="4000"/>
            </a:lvl1pPr>
            <a:lvl2pPr marL="1234244" indent="0">
              <a:buNone/>
              <a:defRPr sz="3100"/>
            </a:lvl2pPr>
            <a:lvl3pPr marL="2468482" indent="0">
              <a:buNone/>
              <a:defRPr sz="2500"/>
            </a:lvl3pPr>
            <a:lvl4pPr marL="3702726" indent="0">
              <a:buNone/>
              <a:defRPr sz="2300"/>
            </a:lvl4pPr>
            <a:lvl5pPr marL="4936968" indent="0">
              <a:buNone/>
              <a:defRPr sz="2300"/>
            </a:lvl5pPr>
            <a:lvl6pPr marL="6171210" indent="0">
              <a:buNone/>
              <a:defRPr sz="2300"/>
            </a:lvl6pPr>
            <a:lvl7pPr marL="7405450" indent="0">
              <a:buNone/>
              <a:defRPr sz="2300"/>
            </a:lvl7pPr>
            <a:lvl8pPr marL="8639693" indent="0">
              <a:buNone/>
              <a:defRPr sz="2300"/>
            </a:lvl8pPr>
            <a:lvl9pPr marL="9873933" indent="0">
              <a:buNone/>
              <a:defRPr sz="23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900117" y="1009297"/>
            <a:ext cx="16202025" cy="4200526"/>
          </a:xfrm>
          <a:prstGeom prst="rect">
            <a:avLst/>
          </a:prstGeom>
        </p:spPr>
        <p:txBody>
          <a:bodyPr vert="horz" lIns="246848" tIns="123422" rIns="246848" bIns="123422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0117" y="5880740"/>
            <a:ext cx="16202025" cy="16632914"/>
          </a:xfrm>
          <a:prstGeom prst="rect">
            <a:avLst/>
          </a:prstGeom>
        </p:spPr>
        <p:txBody>
          <a:bodyPr vert="horz" lIns="246848" tIns="123422" rIns="246848" bIns="123422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00117" y="23359594"/>
            <a:ext cx="4200527" cy="1341833"/>
          </a:xfrm>
          <a:prstGeom prst="rect">
            <a:avLst/>
          </a:prstGeom>
        </p:spPr>
        <p:txBody>
          <a:bodyPr vert="horz" lIns="246848" tIns="123422" rIns="246848" bIns="123422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1CF3-1386-4E00-AF35-D112B58DF5FC}" type="datetimeFigureOut">
              <a:rPr lang="da-DK" smtClean="0"/>
              <a:pPr/>
              <a:t>17-08-2013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150774" y="23359594"/>
            <a:ext cx="5700711" cy="1341833"/>
          </a:xfrm>
          <a:prstGeom prst="rect">
            <a:avLst/>
          </a:prstGeom>
        </p:spPr>
        <p:txBody>
          <a:bodyPr vert="horz" lIns="246848" tIns="123422" rIns="246848" bIns="123422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2901617" y="23359594"/>
            <a:ext cx="4200527" cy="1341833"/>
          </a:xfrm>
          <a:prstGeom prst="rect">
            <a:avLst/>
          </a:prstGeom>
        </p:spPr>
        <p:txBody>
          <a:bodyPr vert="horz" lIns="246848" tIns="123422" rIns="246848" bIns="123422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DBEA-BD45-445C-A887-71240161D6D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68482" rtl="0" eaLnBrk="1" latinLnBrk="0" hangingPunct="1">
        <a:spcBef>
          <a:spcPct val="0"/>
        </a:spcBef>
        <a:buNone/>
        <a:defRPr sz="1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680" indent="-925680" algn="l" defTabSz="2468482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642" indent="-771404" algn="l" defTabSz="2468482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85604" indent="-617120" algn="l" defTabSz="2468482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48" indent="-617120" algn="l" defTabSz="2468482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086" indent="-617120" algn="l" defTabSz="2468482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8330" indent="-617120" algn="l" defTabSz="2468482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2573" indent="-617120" algn="l" defTabSz="2468482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6812" indent="-617120" algn="l" defTabSz="2468482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1053" indent="-617120" algn="l" defTabSz="2468482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244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482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702726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6968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171210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405450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639693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873933" algn="l" defTabSz="246848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1126%20ho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00" y="2808488"/>
            <a:ext cx="18003853" cy="1199057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" y="2"/>
            <a:ext cx="18002250" cy="284691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da-DK" sz="17900" b="1" dirty="0" smtClean="0">
                <a:solidFill>
                  <a:schemeClr val="bg1"/>
                </a:solidFill>
              </a:rPr>
              <a:t>MY  VETERANTOG</a:t>
            </a:r>
            <a:endParaRPr lang="da-DK" sz="17900" b="1" dirty="0">
              <a:solidFill>
                <a:schemeClr val="bg1"/>
              </a:solidFill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0" y="2592461"/>
            <a:ext cx="18002250" cy="0"/>
          </a:xfrm>
          <a:prstGeom prst="line">
            <a:avLst/>
          </a:prstGeom>
          <a:ln w="1270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 descr="MYvt-Frv20100704-2_hi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12668173" y="16986563"/>
            <a:ext cx="5064619" cy="640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lede 10" descr="MYvt-20111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01" y="12025510"/>
            <a:ext cx="5112716" cy="339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boks 11"/>
          <p:cNvSpPr txBox="1"/>
          <p:nvPr/>
        </p:nvSpPr>
        <p:spPr>
          <a:xfrm>
            <a:off x="5976790" y="3096522"/>
            <a:ext cx="11521281" cy="34778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da-DK" sz="8900" b="1" dirty="0" smtClean="0">
                <a:solidFill>
                  <a:srgbClr val="FF0000"/>
                </a:solidFill>
              </a:rPr>
              <a:t>Til Andelsbyen i Holbæk</a:t>
            </a:r>
          </a:p>
          <a:p>
            <a:pPr algn="r"/>
            <a:r>
              <a:rPr lang="da-DK" sz="8900" b="1" dirty="0" smtClean="0">
                <a:solidFill>
                  <a:srgbClr val="FF0000"/>
                </a:solidFill>
              </a:rPr>
              <a:t>Lørdag d. 7/9</a:t>
            </a:r>
          </a:p>
          <a:p>
            <a:pPr algn="r"/>
            <a:r>
              <a:rPr lang="da-DK" sz="4200" b="1" i="1" dirty="0" smtClean="0">
                <a:solidFill>
                  <a:srgbClr val="FF0000"/>
                </a:solidFill>
              </a:rPr>
              <a:t>Du skal også med !</a:t>
            </a:r>
            <a:r>
              <a:rPr lang="da-DK" sz="4200" b="1" dirty="0" smtClean="0">
                <a:solidFill>
                  <a:srgbClr val="FF0000"/>
                </a:solidFill>
              </a:rPr>
              <a:t>     </a:t>
            </a:r>
            <a:endParaRPr lang="da-DK" sz="4200" b="1" dirty="0">
              <a:solidFill>
                <a:srgbClr val="FF0000"/>
              </a:solidFill>
            </a:endParaRPr>
          </a:p>
        </p:txBody>
      </p:sp>
      <p:pic>
        <p:nvPicPr>
          <p:cNvPr id="13" name="Billede 12" descr="FO2203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300000">
            <a:off x="559847" y="17234014"/>
            <a:ext cx="4368724" cy="582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Ellipse 14"/>
          <p:cNvSpPr/>
          <p:nvPr/>
        </p:nvSpPr>
        <p:spPr>
          <a:xfrm>
            <a:off x="11052002" y="11196000"/>
            <a:ext cx="6768878" cy="6264695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da-DK" sz="4000" dirty="0" smtClean="0"/>
              <a:t>Besøg landsbyen NYVANG og tag med til HØSTFEST</a:t>
            </a:r>
          </a:p>
          <a:p>
            <a:pPr algn="ctr"/>
            <a:r>
              <a:rPr lang="da-DK" sz="4000" dirty="0" smtClean="0"/>
              <a:t> på landet som i de gode gamle dage og oplev stemningen i et rigtigt 80ér </a:t>
            </a:r>
            <a:r>
              <a:rPr lang="da-DK" sz="4000" i="1" dirty="0" smtClean="0"/>
              <a:t>INTERCITYTOG</a:t>
            </a:r>
            <a:endParaRPr lang="da-DK" sz="4000" i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576191" y="15265872"/>
            <a:ext cx="10513168" cy="236986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da-DK" sz="5200" b="1" dirty="0" smtClean="0">
                <a:solidFill>
                  <a:schemeClr val="bg1"/>
                </a:solidFill>
              </a:rPr>
              <a:t>Køreplan, priser og pladsbestilling på </a:t>
            </a:r>
            <a:r>
              <a:rPr lang="da-DK" b="1" dirty="0" smtClean="0">
                <a:solidFill>
                  <a:schemeClr val="bg1"/>
                </a:solidFill>
              </a:rPr>
              <a:t>www.myveterantog.dk  eller scan koden</a:t>
            </a:r>
            <a:endParaRPr lang="da-DK" sz="4200" b="1" dirty="0" smtClean="0">
              <a:solidFill>
                <a:schemeClr val="bg1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18" name="Billede 17" descr="HSTBIL~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928" y="20018404"/>
            <a:ext cx="4749510" cy="333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kstboks 22"/>
          <p:cNvSpPr txBox="1"/>
          <p:nvPr/>
        </p:nvSpPr>
        <p:spPr>
          <a:xfrm>
            <a:off x="0" y="23474786"/>
            <a:ext cx="18002250" cy="104642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da-DK" sz="3100" dirty="0" smtClean="0">
                <a:solidFill>
                  <a:schemeClr val="bg1"/>
                </a:solidFill>
              </a:rPr>
              <a:t>Vi standser i  Hundested – Hillerød – Snekkersten – Hellerup – København – Høje Tåstrup – Roskilde &amp; Holbæk</a:t>
            </a:r>
          </a:p>
          <a:p>
            <a:pPr algn="ctr"/>
            <a:r>
              <a:rPr lang="da-DK" sz="3100" dirty="0" smtClean="0">
                <a:solidFill>
                  <a:schemeClr val="bg1"/>
                </a:solidFill>
              </a:rPr>
              <a:t>Toget har kiosk og servering             Se hele køreplanen på   www.myveterantog.dk</a:t>
            </a:r>
            <a:endParaRPr lang="da-DK" sz="3100" dirty="0">
              <a:solidFill>
                <a:schemeClr val="bg1"/>
              </a:solidFill>
            </a:endParaRPr>
          </a:p>
        </p:txBody>
      </p:sp>
      <p:pic>
        <p:nvPicPr>
          <p:cNvPr id="27" name="Billede 26" descr="MYvt-Hk201008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0687" y="17066070"/>
            <a:ext cx="4608514" cy="334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lede 16" descr="944279_581566735216836_1163632413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49199" y="17066076"/>
            <a:ext cx="2914234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79</Words>
  <Application>Microsoft Office PowerPoint</Application>
  <PresentationFormat>Brugerdefineret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Dias nummer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Jørgen Falster</dc:creator>
  <cp:lastModifiedBy>Daniel Nielsen</cp:lastModifiedBy>
  <cp:revision>19</cp:revision>
  <dcterms:created xsi:type="dcterms:W3CDTF">2013-08-11T19:41:06Z</dcterms:created>
  <dcterms:modified xsi:type="dcterms:W3CDTF">2013-08-17T14:11:40Z</dcterms:modified>
</cp:coreProperties>
</file>